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8" r:id="rId3"/>
    <p:sldId id="271" r:id="rId4"/>
    <p:sldId id="272" r:id="rId5"/>
    <p:sldId id="273" r:id="rId6"/>
    <p:sldId id="276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5" r:id="rId18"/>
    <p:sldId id="286" r:id="rId19"/>
    <p:sldId id="288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62" r:id="rId33"/>
  </p:sldIdLst>
  <p:sldSz cx="9144000" cy="6858000" type="screen4x3"/>
  <p:notesSz cx="6669088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FF75F72-986B-4F77-B166-DFEC8D838123}">
          <p14:sldIdLst>
            <p14:sldId id="256"/>
            <p14:sldId id="268"/>
            <p14:sldId id="271"/>
            <p14:sldId id="272"/>
            <p14:sldId id="273"/>
            <p14:sldId id="276"/>
            <p14:sldId id="27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75"/>
            <p14:sldId id="286"/>
            <p14:sldId id="288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62"/>
          </p14:sldIdLst>
        </p14:section>
        <p14:section name="未命名的章節" id="{093BC004-7BB2-4821-AEFC-AEF6BFC9DBE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>
        <p:scale>
          <a:sx n="93" d="100"/>
          <a:sy n="93" d="100"/>
        </p:scale>
        <p:origin x="-21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889-5CF5-4860-8B30-3CE78380A314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0C2B-7F60-47C7-84B2-37BEE3D30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93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F1F6-4034-4708-AB58-E248A9397C11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B915-2C0B-4F39-8AFA-B1A3C47922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8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5E7-C96F-4608-AF6C-04BEBD10D508}" type="datetime1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>
            <a:lvl1pPr>
              <a:defRPr b="1">
                <a:solidFill>
                  <a:srgbClr val="2C88D4"/>
                </a:solidFill>
              </a:defRPr>
            </a:lvl1pPr>
          </a:lstStyle>
          <a:p>
            <a:r>
              <a:rPr lang="zh-TW" altLang="en-US" dirty="0" smtClean="0"/>
              <a:t>按一下以編輯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534A-FC55-4ACE-8772-A901E9229852}" type="datetime1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251520" y="1268760"/>
            <a:ext cx="467072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4B3C-28D4-408D-86A9-C0CBF4E0B69A}" type="datetime1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1189-5C0A-4883-A142-7B397272F60C}" type="datetime1">
              <a:rPr lang="zh-TW" altLang="en-US"/>
              <a:pPr>
                <a:defRPr/>
              </a:pPr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D6EEF9A-A200-4194-AF2C-48A90FE02D4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91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44E7-FBC9-496D-B068-6687839100D8}" type="datetime1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course_list.xls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course_list.xls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pei2017.com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96" y="1988840"/>
            <a:ext cx="8532440" cy="252028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葉大學協助台北世界大學運動會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志工報名參與說明會</a:t>
            </a:r>
            <a:endParaRPr lang="zh-TW" alt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4005064"/>
            <a:ext cx="6400800" cy="1752600"/>
          </a:xfrm>
        </p:spPr>
        <p:txBody>
          <a:bodyPr/>
          <a:lstStyle/>
          <a:p>
            <a:r>
              <a:rPr kumimoji="1"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kumimoji="1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1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kumimoji="1"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kumimoji="1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kumimoji="1"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9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學生志工報名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13147" cy="37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/>
          <p:cNvSpPr/>
          <p:nvPr/>
        </p:nvSpPr>
        <p:spPr>
          <a:xfrm>
            <a:off x="2411760" y="3152736"/>
            <a:ext cx="2492658" cy="1056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5400000">
            <a:off x="5854687" y="2725256"/>
            <a:ext cx="792088" cy="19173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8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閱讀權益和義務、報名聲明後點選確定。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88839"/>
            <a:ext cx="3552645" cy="30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6150223" y="4581128"/>
            <a:ext cx="1408391" cy="692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0800000">
            <a:off x="2015716" y="4149080"/>
            <a:ext cx="792088" cy="12894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95" y="1996011"/>
            <a:ext cx="4346042" cy="198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1691680" y="3453280"/>
            <a:ext cx="1440160" cy="552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6200000">
            <a:off x="5076057" y="4336838"/>
            <a:ext cx="792088" cy="12894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rmAutofit/>
          </a:bodyPr>
          <a:lstStyle/>
          <a:p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國內語文志工報名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37301"/>
            <a:ext cx="6840760" cy="399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進入所屬單位資料鍵入。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4208" y="3884856"/>
            <a:ext cx="481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就讀學校地區選擇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彰化縣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校名選擇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大葉大學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系別請依系上或參與同學系所填入，如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歐語系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入學年度請依同學入學籍填入。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其他入學年度和學號可自由寫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350" y="372913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19672" y="391380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78450" y="424947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</a:p>
        </p:txBody>
      </p:sp>
      <p:sp>
        <p:nvSpPr>
          <p:cNvPr id="11" name="矩形 10"/>
          <p:cNvSpPr/>
          <p:nvPr/>
        </p:nvSpPr>
        <p:spPr>
          <a:xfrm>
            <a:off x="2947535" y="458654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78450" y="508518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1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rmAutofit/>
          </a:bodyPr>
          <a:lstStyle/>
          <a:p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國內語文志工報名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795" y="14127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進入基本資料鍵入。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所有有備註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”*”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號的欄位都要填填寫，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84259"/>
            <a:ext cx="6840760" cy="4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63680" y="2348880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部分欄位需上傳照片和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佐證資料，上傳資料以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圖片和照片為主。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英文姓名請用護照上姓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名，若無護照可透過說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明備註處查詢。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語言能力證明和志願服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務證明請上傳相關研習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圖片。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2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rmAutofit/>
          </a:bodyPr>
          <a:lstStyle/>
          <a:p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國內語文志工報名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795" y="14127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進入服務意向選擇。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同學可依照服務縣市區域、服務方式自由選擇。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193799"/>
            <a:ext cx="69330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rmAutofit/>
          </a:bodyPr>
          <a:lstStyle/>
          <a:p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國內語文志工報名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確認基本資料後即可完成報名。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13777"/>
            <a:ext cx="7737271" cy="43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5608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外籍</a:t>
            </a:r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語文志工報名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2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外籍生志工報名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進入英文版葉面後點選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”INTERNATIONAL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VOLUNTEER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WANTED”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C:\Users\OWNER\Desktop\英文首頁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75064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6876256" y="2996952"/>
            <a:ext cx="2088232" cy="2016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外籍生志工報名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和中文報名介面相同，簽屬權利和義務說明。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4" y="1782109"/>
            <a:ext cx="3956205" cy="38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025" y="1789904"/>
            <a:ext cx="3851920" cy="39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615795" y="5098234"/>
            <a:ext cx="3956204" cy="63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890883" y="5082121"/>
            <a:ext cx="3956204" cy="63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台北世大運</a:t>
            </a:r>
            <a:r>
              <a:rPr lang="en-US" altLang="zh-TW" sz="3400" u="sng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外籍生志工報名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相關基本報名資料和服務志工選擇，比照中文版內容。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78" y="1916832"/>
            <a:ext cx="4353821" cy="333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883" y="1822689"/>
            <a:ext cx="3834953" cy="34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/>
          <a:lstStyle/>
          <a:p>
            <a:pPr algn="l"/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台北世大運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緣起：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為增加本校的社會參與，強化與公部門之間的合作，增進學校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能見度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和知名度，特由校務顧問李咸亨博士與台北市政府洽談，藉由本校校內外志工、活動展演等參與，提升本校能見度。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「台北世大運」的圖片搜尋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901887"/>
            <a:ext cx="2664296" cy="1887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/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志工報名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報名完成志工需完成志願服務訓練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志願服務基礎訓練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可線上上課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特殊訓練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學生志工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級特殊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培訓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到校授課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相關各系服務志工名冊請轉知學務處彙整後呈 鈞長知悉。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88843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參考</a:t>
            </a:r>
            <a:endParaRPr lang="en-US" altLang="zh-TW" sz="50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 algn="ctr">
              <a:buNone/>
              <a:defRPr/>
            </a:pPr>
            <a:r>
              <a:rPr lang="zh-TW" altLang="en-US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台北</a:t>
            </a:r>
            <a:r>
              <a:rPr lang="en-US" altLang="zh-TW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E</a:t>
            </a:r>
            <a:r>
              <a:rPr lang="zh-TW" altLang="en-US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大志願服務線上上課</a:t>
            </a:r>
            <a:endParaRPr lang="en-US" altLang="zh-TW" sz="50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 algn="ctr">
              <a:buNone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0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74871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</a:t>
            </a:r>
            <a:r>
              <a:rPr lang="en-US" altLang="zh-TW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大志願服務基礎訓練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B6B0-4B43-4985-A101-0735841BDD0E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539751" y="1628776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台北</a:t>
            </a: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en-US" altLang="zh-TW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http://elearning.taipei.gov.tw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6" descr="https://encrypted-tbn1.gstatic.com/images?q=tbn:ANd9GcTKf9BRVFnF4AwmQy6os6-HVltSnNhVsd7fwQjJHDZKDZ2NkNZfq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232248" cy="16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2535283"/>
            <a:ext cx="5535891" cy="34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8748712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服務基礎</a:t>
            </a:r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訓練流程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D6F60-9495-44D8-B6F5-537730F500FE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sp>
        <p:nvSpPr>
          <p:cNvPr id="32772" name="文字方塊 3"/>
          <p:cNvSpPr txBox="1">
            <a:spLocks noChangeArrowheads="1"/>
          </p:cNvSpPr>
          <p:nvPr/>
        </p:nvSpPr>
        <p:spPr bwMode="auto">
          <a:xfrm>
            <a:off x="539751" y="206057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註冊→選課中心→選課查詢</a:t>
            </a: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志願服務</a:t>
            </a: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→報名</a:t>
            </a:r>
            <a:endParaRPr lang="en-US" altLang="zh-TW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選單上課→上課去→統計時數→列印證明</a:t>
            </a:r>
          </a:p>
        </p:txBody>
      </p:sp>
      <p:pic>
        <p:nvPicPr>
          <p:cNvPr id="32774" name="Picture 6" descr="https://encrypted-tbn3.gstatic.com/images?q=tbn:ANd9GcStQb4Kc6Wlntw2jHdSKKMg_dkhWkO42LV2J1htu-1ErWb-oRO1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3068961"/>
            <a:ext cx="3690164" cy="21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726D-A73E-4F63-BCBE-A350AD29E06C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8592783" cy="537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2195736" y="2276872"/>
            <a:ext cx="1080120" cy="86409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9826" y="155379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點選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選課</a:t>
            </a:r>
            <a:r>
              <a:rPr lang="zh-TW" altLang="en-US" sz="4400" b="1" dirty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中心</a:t>
            </a:r>
            <a:endParaRPr lang="zh-TW" altLang="en-US" sz="4400" b="1" dirty="0">
              <a:solidFill>
                <a:srgbClr val="FF0000"/>
              </a:solidFill>
              <a:latin typeface="微軟正黑體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2019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45B3-858D-4150-9512-081B98F6299A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sp>
        <p:nvSpPr>
          <p:cNvPr id="34821" name="矩形 6"/>
          <p:cNvSpPr>
            <a:spLocks noChangeArrowheads="1"/>
          </p:cNvSpPr>
          <p:nvPr/>
        </p:nvSpPr>
        <p:spPr bwMode="auto">
          <a:xfrm>
            <a:off x="8101014" y="59039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hlinkClick r:id="rId2" action="ppaction://hlinkfile"/>
              </a:rPr>
              <a:t>課表</a:t>
            </a:r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6" y="998833"/>
            <a:ext cx="8225557" cy="514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3370373" y="4447794"/>
            <a:ext cx="1561667" cy="77827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004049" y="4652964"/>
            <a:ext cx="1079500" cy="3952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086996" y="4282891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" name="矩形圖說文字 1"/>
          <p:cNvSpPr/>
          <p:nvPr/>
        </p:nvSpPr>
        <p:spPr>
          <a:xfrm>
            <a:off x="372441" y="2060849"/>
            <a:ext cx="2520280" cy="1594857"/>
          </a:xfrm>
          <a:prstGeom prst="wedgeRectCallout">
            <a:avLst>
              <a:gd name="adj1" fmla="val 81684"/>
              <a:gd name="adj2" fmla="val 1005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志願服務</a:t>
            </a:r>
            <a:endParaRPr lang="en-US" altLang="zh-TW" b="1" dirty="0" smtClean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8937" y="26064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搜尋課程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0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6B98A-214A-478A-AD1C-BA7CAC7B1B6E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497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611560" y="2852738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4" y="537648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點選前往報名並確認</a:t>
            </a:r>
            <a:endParaRPr lang="zh-TW" altLang="en-US" sz="44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012" y="1603172"/>
            <a:ext cx="4499992" cy="42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2627784" y="5085185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91854"/>
            <a:ext cx="4231011" cy="42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/>
          <p:cNvSpPr/>
          <p:nvPr/>
        </p:nvSpPr>
        <p:spPr>
          <a:xfrm>
            <a:off x="4906784" y="4773053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1673895" y="230730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4067944" y="477305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6086996" y="4282891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E506-5F36-4328-9843-210646CC581F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36868" name="矩形 6"/>
          <p:cNvSpPr>
            <a:spLocks noChangeArrowheads="1"/>
          </p:cNvSpPr>
          <p:nvPr/>
        </p:nvSpPr>
        <p:spPr bwMode="auto">
          <a:xfrm>
            <a:off x="8101014" y="59039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hlinkClick r:id="rId2" action="ppaction://hlinkfile"/>
              </a:rPr>
              <a:t>課表</a:t>
            </a:r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1" y="890891"/>
            <a:ext cx="8208912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744789" y="3356993"/>
            <a:ext cx="3483396" cy="49348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39273" y="2708920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點選上去</a:t>
            </a:r>
            <a:endParaRPr lang="zh-TW" altLang="en-US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7541" y="121451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+mj-ea"/>
                <a:ea typeface="+mj-ea"/>
              </a:rPr>
              <a:t>進入課程介面</a:t>
            </a:r>
            <a:r>
              <a:rPr lang="en-US" altLang="zh-TW" sz="4400" b="1" dirty="0" smtClean="0">
                <a:solidFill>
                  <a:srgbClr val="FF0066"/>
                </a:solidFill>
                <a:latin typeface="+mj-ea"/>
                <a:ea typeface="+mj-ea"/>
              </a:rPr>
              <a:t>1</a:t>
            </a:r>
            <a:endParaRPr lang="zh-TW" altLang="en-US" sz="4400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62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15AA-70CF-4BF4-BCEC-70D1E286E246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85787" cy="51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971600" y="1930361"/>
            <a:ext cx="2160240" cy="265076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51265" y="3272820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進入課程</a:t>
            </a:r>
            <a:endParaRPr lang="zh-TW" altLang="en-US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335769" y="4797152"/>
            <a:ext cx="1534696" cy="142663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64088" y="423006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3087" y="1772816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1722" y="332657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+mj-ea"/>
                <a:ea typeface="+mj-ea"/>
              </a:rPr>
              <a:t>進入課程介面</a:t>
            </a:r>
            <a:r>
              <a:rPr lang="en-US" altLang="zh-TW" sz="4400" b="1" dirty="0" smtClean="0">
                <a:solidFill>
                  <a:srgbClr val="FF0066"/>
                </a:solidFill>
                <a:latin typeface="+mj-ea"/>
                <a:ea typeface="+mj-ea"/>
              </a:rPr>
              <a:t>2</a:t>
            </a:r>
            <a:endParaRPr lang="zh-TW" altLang="en-US" sz="4400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4476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上課ㄌ</a:t>
            </a:r>
            <a:r>
              <a:rPr lang="en-US" altLang="zh-TW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建議用</a:t>
            </a:r>
            <a:r>
              <a:rPr lang="en-US" altLang="zh-TW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</a:t>
            </a:r>
            <a:endParaRPr lang="zh-TW" altLang="en-US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EF9A-A200-4194-AF2C-48A90FE02D4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272808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2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/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外籍生志工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488832" cy="151194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目前主辦單位仍缺乏許多語言和外籍志工的協助。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擬商請國際暨兩岸交流處轉達本校所屬外籍學生，宣導同學參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與世大運外籍志工報名。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4517159" cy="231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「志工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823" y="3573016"/>
            <a:ext cx="22860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完成後可列印證明</a:t>
            </a:r>
            <a:endParaRPr lang="zh-TW" altLang="en-US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EF9A-A200-4194-AF2C-48A90FE02D4D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6732240" y="3933057"/>
            <a:ext cx="1534696" cy="142663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65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69E72-0138-4B2E-AF50-A4F05D88AE89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pic>
        <p:nvPicPr>
          <p:cNvPr id="39939" name="Picture 2" descr="C:\Users\OWNER\Desktop\志願服務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15888"/>
            <a:ext cx="5367339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5399090" y="1587500"/>
            <a:ext cx="3775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影本→備註學號→送交課外中心</a:t>
            </a:r>
            <a:endParaRPr lang="zh-TW" altLang="en-US" sz="2000"/>
          </a:p>
        </p:txBody>
      </p:sp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6881813" y="219868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◎建議授課為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8884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</a:rPr>
              <a:t>   </a:t>
            </a: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en-US" altLang="zh-TW" sz="7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  <a:defRPr/>
            </a:pP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2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大葉展演團體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488832" cy="93610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經學務處課外中心協調下，初步以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DN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熱舞社協助活動展演，詳細時間待台北市政府安排。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4" descr="「大葉DN熱舞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「大葉DN熱舞社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210237" y="2380125"/>
            <a:ext cx="7141823" cy="3183879"/>
            <a:chOff x="1270919" y="2229661"/>
            <a:chExt cx="8233269" cy="4023178"/>
          </a:xfrm>
        </p:grpSpPr>
        <p:pic>
          <p:nvPicPr>
            <p:cNvPr id="2050" name="Picture 2" descr="「大葉DN熱舞社」的圖片搜尋結果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148" y="2245526"/>
              <a:ext cx="2915413" cy="1944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「大葉DN熱舞社」的圖片搜尋結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919" y="4332198"/>
              <a:ext cx="2878623" cy="1919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「大葉DN熱舞社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229661"/>
              <a:ext cx="5364236" cy="40231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02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/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志工報名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488832" cy="93610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全部志工報名方式採個人線上報名。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85121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報名網址為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http://www.taipei2017.com.tw/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，進入網頁可選擇英文介面或是中文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介面。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57574" y="2594086"/>
            <a:ext cx="6812827" cy="2245891"/>
            <a:chOff x="1057574" y="2594086"/>
            <a:chExt cx="6812827" cy="2245891"/>
          </a:xfrm>
        </p:grpSpPr>
        <p:pic>
          <p:nvPicPr>
            <p:cNvPr id="1027" name="Picture 3" descr="C:\Users\OWNER\Desktop\中英文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574" y="2594086"/>
              <a:ext cx="6812827" cy="224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橢圓 2"/>
            <p:cNvSpPr/>
            <p:nvPr/>
          </p:nvSpPr>
          <p:spPr>
            <a:xfrm>
              <a:off x="4139952" y="2960948"/>
              <a:ext cx="1296144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8754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42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200" u="sng" dirty="0" smtClean="0">
                <a:latin typeface="標楷體" pitchFamily="65" charset="-120"/>
                <a:ea typeface="標楷體" pitchFamily="65" charset="-120"/>
              </a:rPr>
              <a:t>國內語文志工報名</a:t>
            </a:r>
            <a:endParaRPr lang="zh-TW" altLang="en-US" sz="4200" b="1" u="sng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91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國內語文志工報名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進入後於右側點選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邀你一起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Show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志</a:t>
            </a:r>
            <a:r>
              <a:rPr lang="zh-TW" altLang="en-US" dirty="0" smtClean="0">
                <a:latin typeface="標楷體" pitchFamily="65" charset="-120"/>
                <a:ea typeface="金梅毛楷體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2" descr="C:\Users\OWNER\Desktop\首頁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02310"/>
            <a:ext cx="8496944" cy="47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6876256" y="3501008"/>
            <a:ext cx="2088232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9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進入點選下方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志工報名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C:\Users\OWNER\Desktop\志工報名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93" y="1916832"/>
            <a:ext cx="81858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539552" y="4581128"/>
            <a:ext cx="2088232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1187624" y="1782109"/>
            <a:ext cx="792088" cy="26550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87546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台北世大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u="sng" dirty="0">
                <a:latin typeface="標楷體" pitchFamily="65" charset="-120"/>
                <a:ea typeface="標楷體" pitchFamily="65" charset="-120"/>
              </a:rPr>
              <a:t>國內語文志工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u="sng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400" u="sng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4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95" y="141277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進入志工線上報名頁面，選擇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學生志工報名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98116"/>
            <a:ext cx="7911256" cy="49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3923928" y="2852237"/>
            <a:ext cx="2492658" cy="1056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5400000">
            <a:off x="7150831" y="2421877"/>
            <a:ext cx="792088" cy="19173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2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904</Words>
  <Application>Microsoft Office PowerPoint</Application>
  <PresentationFormat>如螢幕大小 (4:3)</PresentationFormat>
  <Paragraphs>115</Paragraphs>
  <Slides>32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大葉大學協助台北世界大學運動會 志工報名參與說明會</vt:lpstr>
      <vt:lpstr>台北世大運</vt:lpstr>
      <vt:lpstr>台北世大運-外籍生志工</vt:lpstr>
      <vt:lpstr>台北世大運-大葉展演團體</vt:lpstr>
      <vt:lpstr>台北世大運-志工報名</vt:lpstr>
      <vt:lpstr>台北世大運-國內語文志工報名</vt:lpstr>
      <vt:lpstr>台北世大運-國內語文志工報名</vt:lpstr>
      <vt:lpstr>台北世大運-國內語文志工報名(續)</vt:lpstr>
      <vt:lpstr>台北世大運-國內語文志工報名(續)</vt:lpstr>
      <vt:lpstr>台北世大運-國內語文志工報名(續)</vt:lpstr>
      <vt:lpstr>台北世大運-國內語文志工報名(續)</vt:lpstr>
      <vt:lpstr>台北世大運-國內語文志工報名(續)</vt:lpstr>
      <vt:lpstr>台北世大運-國內語文志工報名(續)</vt:lpstr>
      <vt:lpstr>台北世大運-國內語文志工報名(續)</vt:lpstr>
      <vt:lpstr>台北世大運-國內語文志工報名(續)</vt:lpstr>
      <vt:lpstr>台北世大運-外籍生語文志工報名</vt:lpstr>
      <vt:lpstr>台北世大運-外籍生志工報名</vt:lpstr>
      <vt:lpstr>台北世大運-外籍生志工報名</vt:lpstr>
      <vt:lpstr>台北世大運-外籍生志工報名</vt:lpstr>
      <vt:lpstr>台北世大運-志工報名(續)</vt:lpstr>
      <vt:lpstr>PowerPoint 簡報</vt:lpstr>
      <vt:lpstr>台北E大志願服務基礎訓練</vt:lpstr>
      <vt:lpstr>志願服務基礎訓練流程</vt:lpstr>
      <vt:lpstr>PowerPoint 簡報</vt:lpstr>
      <vt:lpstr>PowerPoint 簡報</vt:lpstr>
      <vt:lpstr>PowerPoint 簡報</vt:lpstr>
      <vt:lpstr>PowerPoint 簡報</vt:lpstr>
      <vt:lpstr>PowerPoint 簡報</vt:lpstr>
      <vt:lpstr>上課ㄌ~~建議用IE</vt:lpstr>
      <vt:lpstr>完成後可列印證明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x</dc:creator>
  <cp:lastModifiedBy>OWNER</cp:lastModifiedBy>
  <cp:revision>42</cp:revision>
  <cp:lastPrinted>2014-09-09T07:21:26Z</cp:lastPrinted>
  <dcterms:created xsi:type="dcterms:W3CDTF">2011-09-19T07:58:59Z</dcterms:created>
  <dcterms:modified xsi:type="dcterms:W3CDTF">2016-11-30T05:09:54Z</dcterms:modified>
</cp:coreProperties>
</file>